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68" r:id="rId18"/>
    <p:sldId id="26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FD898-3FDA-4601-95A4-26CBCF970EB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2EDBA-7BB7-42FB-BB8A-FBCAFFE68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90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2EDBA-7BB7-42FB-BB8A-FBCAFFE680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08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40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74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1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9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60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29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5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52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10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44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9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6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1.xml"/><Relationship Id="rId18" Type="http://schemas.openxmlformats.org/officeDocument/2006/relationships/image" Target="../media/image12.png"/><Relationship Id="rId3" Type="http://schemas.openxmlformats.org/officeDocument/2006/relationships/slide" Target="slide5.xml"/><Relationship Id="rId21" Type="http://schemas.openxmlformats.org/officeDocument/2006/relationships/image" Target="../media/image14.png"/><Relationship Id="rId7" Type="http://schemas.openxmlformats.org/officeDocument/2006/relationships/slide" Target="slide7.xml"/><Relationship Id="rId12" Type="http://schemas.openxmlformats.org/officeDocument/2006/relationships/image" Target="../media/image9.png"/><Relationship Id="rId17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slide" Target="slide12.xm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9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00" y="2120794"/>
            <a:ext cx="5943665" cy="5109841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26694" y="106958"/>
            <a:ext cx="74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SHADOW MINER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37" y="568623"/>
            <a:ext cx="6310537" cy="63105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83" y="3457387"/>
            <a:ext cx="3612843" cy="34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5343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17" y="1690688"/>
            <a:ext cx="1403902" cy="5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2"/>
          <a:srcRect t="4409" r="1455"/>
          <a:stretch/>
        </p:blipFill>
        <p:spPr bwMode="auto">
          <a:xfrm>
            <a:off x="0" y="0"/>
            <a:ext cx="12191999" cy="7219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4299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5" y="0"/>
            <a:ext cx="12897016" cy="710051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93" y="1690688"/>
            <a:ext cx="2419101" cy="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66" y="2231141"/>
            <a:ext cx="4770993" cy="3326820"/>
          </a:xfrm>
          <a:prstGeom prst="rect">
            <a:avLst/>
          </a:prstGeom>
        </p:spPr>
      </p:pic>
      <p:pic>
        <p:nvPicPr>
          <p:cNvPr id="5" name="Espace réservé du contenu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93" y="2448822"/>
            <a:ext cx="3752993" cy="28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Scripts C#</a:t>
            </a:r>
          </a:p>
        </p:txBody>
      </p:sp>
      <p:pic>
        <p:nvPicPr>
          <p:cNvPr id="4" name="Espace réservé du contenu 3">
            <a:hlinkClick r:id="rId2" action="ppaction://hlinksldjump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520" y="1801718"/>
            <a:ext cx="5689864" cy="4733293"/>
          </a:xfrm>
          <a:prstGeom prst="rect">
            <a:avLst/>
          </a:prstGeom>
        </p:spPr>
      </p:pic>
      <p:pic>
        <p:nvPicPr>
          <p:cNvPr id="6" name="Image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168" y="1816197"/>
            <a:ext cx="4187000" cy="47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1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Unity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944" r="14355" b="-4"/>
          <a:stretch>
            <a:fillRect/>
          </a:stretch>
        </p:blipFill>
        <p:spPr>
          <a:xfrm>
            <a:off x="416547" y="1801771"/>
            <a:ext cx="5961546" cy="3947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78093" y="2461729"/>
            <a:ext cx="5298020" cy="402653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5715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190735" y="2924328"/>
            <a:ext cx="5702429" cy="3563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272096" y="2151628"/>
            <a:ext cx="5746865" cy="30899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90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L’évolution des personnages 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36" y="1824526"/>
            <a:ext cx="4622901" cy="4658678"/>
          </a:xfrm>
        </p:spPr>
      </p:pic>
      <p:pic>
        <p:nvPicPr>
          <p:cNvPr id="4" name="Espace réservé du contenu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909429" y="1825625"/>
            <a:ext cx="1860038" cy="43513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38200" y="1824526"/>
            <a:ext cx="1827863" cy="4352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91" y="1824526"/>
            <a:ext cx="3103359" cy="41800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03" y="1690688"/>
            <a:ext cx="5944115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&amp;é	</a:t>
            </a:r>
            <a:r>
              <a:rPr lang="fr-FR" dirty="0" err="1"/>
              <a:t>éa</a:t>
            </a:r>
            <a:r>
              <a:rPr lang="fr-FR" dirty="0"/>
              <a:t>	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562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3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Rappel des taches communes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813" y="1560113"/>
            <a:ext cx="5906417" cy="4616850"/>
          </a:xfrm>
          <a:prstGeom prst="rect">
            <a:avLst/>
          </a:prstGeom>
          <a:noFill/>
          <a:ln cap="flat">
            <a:noFill/>
          </a:ln>
          <a:effectLst>
            <a:glow>
              <a:srgbClr val="828288">
                <a:satMod val="175000"/>
                <a:alpha val="40000"/>
              </a:srgb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993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5" name="ZoneTexte 4">
            <a:hlinkClick r:id="rId2" action="ppaction://hlinksldjump"/>
          </p:cNvPr>
          <p:cNvSpPr txBox="1"/>
          <p:nvPr/>
        </p:nvSpPr>
        <p:spPr>
          <a:xfrm>
            <a:off x="4668740" y="2035533"/>
            <a:ext cx="28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1-Le Jeu</a:t>
            </a:r>
          </a:p>
        </p:txBody>
      </p:sp>
      <p:sp>
        <p:nvSpPr>
          <p:cNvPr id="6" name="ZoneTexte 5">
            <a:hlinkClick r:id="rId3" action="ppaction://hlinksldjump"/>
          </p:cNvPr>
          <p:cNvSpPr txBox="1"/>
          <p:nvPr/>
        </p:nvSpPr>
        <p:spPr>
          <a:xfrm>
            <a:off x="4768131" y="2565044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2-Le Son</a:t>
            </a:r>
          </a:p>
        </p:txBody>
      </p:sp>
      <p:sp>
        <p:nvSpPr>
          <p:cNvPr id="8" name="ZoneTexte 7">
            <a:hlinkClick r:id="rId4" action="ppaction://hlinksldjump"/>
          </p:cNvPr>
          <p:cNvSpPr txBox="1"/>
          <p:nvPr/>
        </p:nvSpPr>
        <p:spPr>
          <a:xfrm>
            <a:off x="4811862" y="3094555"/>
            <a:ext cx="256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3- Les Scripts</a:t>
            </a:r>
          </a:p>
        </p:txBody>
      </p:sp>
      <p:sp>
        <p:nvSpPr>
          <p:cNvPr id="9" name="ZoneTexte 8">
            <a:hlinkClick r:id="rId5" action="ppaction://hlinksldjump"/>
          </p:cNvPr>
          <p:cNvSpPr txBox="1"/>
          <p:nvPr/>
        </p:nvSpPr>
        <p:spPr>
          <a:xfrm>
            <a:off x="4310929" y="3624066"/>
            <a:ext cx="3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4- Unity</a:t>
            </a:r>
          </a:p>
        </p:txBody>
      </p:sp>
      <p:sp>
        <p:nvSpPr>
          <p:cNvPr id="10" name="ZoneTexte 9">
            <a:hlinkClick r:id="rId6" action="ppaction://hlinksldjump"/>
          </p:cNvPr>
          <p:cNvSpPr txBox="1"/>
          <p:nvPr/>
        </p:nvSpPr>
        <p:spPr>
          <a:xfrm>
            <a:off x="4424831" y="4153577"/>
            <a:ext cx="33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5- L’évolution des personnages </a:t>
            </a:r>
          </a:p>
        </p:txBody>
      </p:sp>
    </p:spTree>
    <p:extLst>
      <p:ext uri="{BB962C8B-B14F-4D97-AF65-F5344CB8AC3E}">
        <p14:creationId xmlns:p14="http://schemas.microsoft.com/office/powerpoint/2010/main" val="229400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659757" y="1253366"/>
            <a:ext cx="106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4DD08E"/>
                </a:solidFill>
                <a:hlinkClick r:id="rId3" action="ppaction://hlinksldjump"/>
              </a:rPr>
              <a:t>cy</a:t>
            </a:r>
            <a:endParaRPr lang="fr-FR" dirty="0">
              <a:solidFill>
                <a:srgbClr val="4DD08E"/>
              </a:solidFill>
            </a:endParaRPr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4"/>
          <a:srcRect l="4501" t="-313" r="4882" b="-1"/>
          <a:stretch/>
        </p:blipFill>
        <p:spPr>
          <a:xfrm>
            <a:off x="-95416" y="-71562"/>
            <a:ext cx="12287415" cy="7374367"/>
          </a:xfrm>
          <a:prstGeom prst="rect">
            <a:avLst/>
          </a:prstGeom>
        </p:spPr>
      </p:pic>
      <p:sp>
        <p:nvSpPr>
          <p:cNvPr id="7" name="ZoneTexte 6">
            <a:hlinkClick r:id="rId3" action="ppaction://hlinksldjump"/>
          </p:cNvPr>
          <p:cNvSpPr txBox="1"/>
          <p:nvPr/>
        </p:nvSpPr>
        <p:spPr>
          <a:xfrm>
            <a:off x="4545498" y="2631883"/>
            <a:ext cx="1550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3" action="ppaction://hlinksldjump"/>
              </a:rPr>
              <a:t>Solo</a:t>
            </a:r>
            <a:endParaRPr lang="fr-FR" sz="1200" dirty="0"/>
          </a:p>
        </p:txBody>
      </p:sp>
      <p:pic>
        <p:nvPicPr>
          <p:cNvPr id="8" name="Imag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909" y="2691774"/>
            <a:ext cx="1095582" cy="170941"/>
          </a:xfrm>
          <a:prstGeom prst="rect">
            <a:avLst/>
          </a:prstGeom>
        </p:spPr>
      </p:pic>
      <p:pic>
        <p:nvPicPr>
          <p:cNvPr id="9" name="Imag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508" y="3124862"/>
            <a:ext cx="1083247" cy="143371"/>
          </a:xfrm>
          <a:prstGeom prst="rect">
            <a:avLst/>
          </a:prstGeom>
        </p:spPr>
      </p:pic>
      <p:pic>
        <p:nvPicPr>
          <p:cNvPr id="10" name="Image 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004" y="3536524"/>
            <a:ext cx="276225" cy="171450"/>
          </a:xfrm>
          <a:prstGeom prst="rect">
            <a:avLst/>
          </a:prstGeom>
        </p:spPr>
      </p:pic>
      <p:pic>
        <p:nvPicPr>
          <p:cNvPr id="12" name="Image 1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4860" y="3574820"/>
            <a:ext cx="909679" cy="111846"/>
          </a:xfrm>
          <a:prstGeom prst="rect">
            <a:avLst/>
          </a:prstGeom>
        </p:spPr>
      </p:pic>
      <p:pic>
        <p:nvPicPr>
          <p:cNvPr id="13" name="Image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4111" y="3980338"/>
            <a:ext cx="1063777" cy="158435"/>
          </a:xfrm>
          <a:prstGeom prst="rect">
            <a:avLst/>
          </a:prstGeom>
        </p:spPr>
      </p:pic>
      <p:pic>
        <p:nvPicPr>
          <p:cNvPr id="14" name="Image 1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2219" y="4501278"/>
            <a:ext cx="987559" cy="169506"/>
          </a:xfrm>
          <a:prstGeom prst="rect">
            <a:avLst/>
          </a:prstGeom>
        </p:spPr>
      </p:pic>
      <p:pic>
        <p:nvPicPr>
          <p:cNvPr id="15" name="Image 1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6024" y="5481464"/>
            <a:ext cx="939952" cy="152837"/>
          </a:xfrm>
          <a:prstGeom prst="rect">
            <a:avLst/>
          </a:prstGeom>
        </p:spPr>
      </p:pic>
      <p:pic>
        <p:nvPicPr>
          <p:cNvPr id="16" name="Image 1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76508" y="3532176"/>
            <a:ext cx="1105014" cy="175798"/>
          </a:xfrm>
          <a:prstGeom prst="rect">
            <a:avLst/>
          </a:prstGeom>
        </p:spPr>
      </p:pic>
      <p:pic>
        <p:nvPicPr>
          <p:cNvPr id="3" name="Image 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1909" y="3094445"/>
            <a:ext cx="1034103" cy="1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85" y="2103521"/>
            <a:ext cx="1156534" cy="1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4928" y="0"/>
            <a:ext cx="12539207" cy="705910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725" y="487142"/>
            <a:ext cx="820848" cy="1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134" y="151606"/>
            <a:ext cx="1819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74704" cy="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63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40" y="1960163"/>
            <a:ext cx="1449912" cy="5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7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35</Words>
  <Application>Microsoft Office PowerPoint</Application>
  <PresentationFormat>Grand écran</PresentationFormat>
  <Paragraphs>16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Adobe Fan Heiti Std B</vt:lpstr>
      <vt:lpstr>Arial</vt:lpstr>
      <vt:lpstr>Calibri</vt:lpstr>
      <vt:lpstr>Calibri Light</vt:lpstr>
      <vt:lpstr>Thème Office</vt:lpstr>
      <vt:lpstr>Présentation PowerPoint</vt:lpstr>
      <vt:lpstr>Rappel des taches communes 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Son</vt:lpstr>
      <vt:lpstr>Les Scripts C#</vt:lpstr>
      <vt:lpstr>Unity</vt:lpstr>
      <vt:lpstr>Présentation PowerPoint</vt:lpstr>
      <vt:lpstr>L’évolution des personnages  </vt:lpstr>
      <vt:lpstr>&amp;é éa 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etudiant</dc:creator>
  <cp:lastModifiedBy>FARINAZZO CEDRIC</cp:lastModifiedBy>
  <cp:revision>21</cp:revision>
  <dcterms:created xsi:type="dcterms:W3CDTF">2018-06-11T11:25:02Z</dcterms:created>
  <dcterms:modified xsi:type="dcterms:W3CDTF">2018-06-12T13:46:01Z</dcterms:modified>
</cp:coreProperties>
</file>